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75D3-C183-4347-88F9-0BF9D8856BEA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D10C-1390-A34F-914F-AE330FE9BC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ln w="9525" cmpd="sng">
            <a:solidFill>
              <a:schemeClr val="tx1"/>
            </a:solidFill>
          </a:ln>
        </p:spPr>
        <p:txBody>
          <a:bodyPr/>
          <a:lstStyle/>
          <a:p>
            <a:r>
              <a:rPr lang="de-DE" dirty="0" err="1" smtClean="0"/>
              <a:t>Highscore</a:t>
            </a:r>
            <a:r>
              <a:rPr lang="de-DE" dirty="0" smtClean="0"/>
              <a:t> – </a:t>
            </a:r>
            <a:r>
              <a:rPr lang="de-DE" dirty="0" err="1" smtClean="0"/>
              <a:t>Ri-Ra-Ratewand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57200" y="1596309"/>
            <a:ext cx="1161721" cy="5078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Team 1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878815" y="1596309"/>
          <a:ext cx="5584255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0706"/>
                <a:gridCol w="271354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Punkte Gruppe 1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Punkte Gruppe 2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7525079" y="1596309"/>
            <a:ext cx="1161721" cy="5078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Team 2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r>
              <a:rPr lang="de-DE" sz="1200" dirty="0" smtClean="0"/>
              <a:t>Vorname Name</a:t>
            </a:r>
          </a:p>
          <a:p>
            <a:endParaRPr lang="de-DE" sz="1200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Macintosh PowerPoint</Application>
  <PresentationFormat>Bildschirmpräsentation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Highscore – Ri-Ra-Ratewand</vt:lpstr>
    </vt:vector>
  </TitlesOfParts>
  <Company>apprenti - qualifiziert den Handel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Virtueller Ballwurf</dc:title>
  <dc:creator>Sandra Dirks</dc:creator>
  <cp:lastModifiedBy>Sandra Dirks</cp:lastModifiedBy>
  <cp:revision>4</cp:revision>
  <dcterms:created xsi:type="dcterms:W3CDTF">2012-10-17T16:03:59Z</dcterms:created>
  <dcterms:modified xsi:type="dcterms:W3CDTF">2012-10-17T16:04:21Z</dcterms:modified>
</cp:coreProperties>
</file>